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4624"/>
  </p:normalViewPr>
  <p:slideViewPr>
    <p:cSldViewPr snapToGrid="0" snapToObjects="1">
      <p:cViewPr varScale="1">
        <p:scale>
          <a:sx n="86" d="100"/>
          <a:sy n="86" d="100"/>
        </p:scale>
        <p:origin x="-2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1" y="292100"/>
            <a:ext cx="5613400" cy="59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41301"/>
            <a:ext cx="60452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55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612775"/>
            <a:ext cx="8001000" cy="55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764"/>
            <a:ext cx="822960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AF3FC9A-11F0-704A-A24E-613E9CF90ADF}"/>
              </a:ext>
            </a:extLst>
          </p:cNvPr>
          <p:cNvGrpSpPr/>
          <p:nvPr userDrawn="1"/>
        </p:nvGrpSpPr>
        <p:grpSpPr>
          <a:xfrm>
            <a:off x="573316" y="6184235"/>
            <a:ext cx="6432253" cy="391873"/>
            <a:chOff x="1732088" y="6187089"/>
            <a:chExt cx="6432253" cy="391873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4075253" y="6213798"/>
              <a:ext cx="4089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</a:t>
              </a:r>
              <a:r>
                <a:rPr lang="fr-CH" sz="1400" dirty="0" err="1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UequalsU</a:t>
              </a:r>
              <a:r>
                <a:rPr lang="fr-CH" sz="1400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| @</a:t>
              </a:r>
              <a:r>
                <a:rPr lang="fr-CH" sz="1400" dirty="0" err="1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7030A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en-US" sz="1400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C116690-5031-7546-AF28-8F0B17A320CE}"/>
                </a:ext>
              </a:extLst>
            </p:cNvPr>
            <p:cNvGrpSpPr/>
            <p:nvPr userDrawn="1"/>
          </p:nvGrpSpPr>
          <p:grpSpPr>
            <a:xfrm>
              <a:off x="1732088" y="6187089"/>
              <a:ext cx="4346557" cy="391873"/>
              <a:chOff x="2365093" y="6298793"/>
              <a:chExt cx="4584867" cy="39187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041232DE-870B-D442-BA05-A1AE4EF083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5093" y="6298793"/>
                <a:ext cx="1078472" cy="358060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38ED81E1-A333-D24C-9548-DA837C6DDE1F}"/>
                  </a:ext>
                </a:extLst>
              </p:cNvPr>
              <p:cNvGrpSpPr/>
              <p:nvPr userDrawn="1"/>
            </p:nvGrpSpPr>
            <p:grpSpPr>
              <a:xfrm>
                <a:off x="3514944" y="6315257"/>
                <a:ext cx="3435016" cy="375413"/>
                <a:chOff x="3514944" y="6315257"/>
                <a:chExt cx="3435016" cy="375413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EA84E4E4-9FB5-2144-9EC3-3C21EC6D79D1}"/>
                    </a:ext>
                  </a:extLst>
                </p:cNvPr>
                <p:cNvSpPr txBox="1"/>
                <p:nvPr userDrawn="1"/>
              </p:nvSpPr>
              <p:spPr>
                <a:xfrm>
                  <a:off x="3771460" y="6349075"/>
                  <a:ext cx="31785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fr-CH" sz="1400" dirty="0">
                      <a:solidFill>
                        <a:srgbClr val="ED1C24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#AIDS2018  </a:t>
                  </a:r>
                  <a:endParaRPr lang="en-US" sz="1400" dirty="0">
                    <a:solidFill>
                      <a:srgbClr val="ED1C24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pic>
              <p:nvPicPr>
                <p:cNvPr id="15" name="Picture 14">
                  <a:extLst>
                    <a:ext uri="{FF2B5EF4-FFF2-40B4-BE49-F238E27FC236}">
                      <a16:creationId xmlns="" xmlns:a16="http://schemas.microsoft.com/office/drawing/2014/main" id="{7F2A90F2-B4E3-C64D-9E7F-46B0A404282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4944" y="6315257"/>
                  <a:ext cx="337665" cy="375413"/>
                </a:xfrm>
                <a:prstGeom prst="rect">
                  <a:avLst/>
                </a:prstGeom>
                <a:solidFill>
                  <a:srgbClr val="7030A0"/>
                </a:solidFill>
              </p:spPr>
            </p:pic>
          </p:grpSp>
        </p:grp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76382AF-F5A9-DD49-A160-CF2643CD76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6277" b="58788"/>
          <a:stretch/>
        </p:blipFill>
        <p:spPr>
          <a:xfrm>
            <a:off x="6578931" y="6093339"/>
            <a:ext cx="1680358" cy="539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U = U</a:t>
            </a:r>
            <a:br>
              <a:rPr lang="en-US" dirty="0"/>
            </a:br>
            <a:r>
              <a:rPr lang="en-US" dirty="0"/>
              <a:t>Communicating to the public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Ian Green</a:t>
            </a:r>
          </a:p>
          <a:p>
            <a:r>
              <a:rPr lang="en-US" dirty="0"/>
              <a:t>Terrence Higgins Trust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9"/>
            <a:ext cx="5486400" cy="398462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19099"/>
            <a:ext cx="8191500" cy="5583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828800" y="5041901"/>
            <a:ext cx="5486400" cy="325438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19" y="342899"/>
            <a:ext cx="6338660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4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4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274638"/>
            <a:ext cx="4114436" cy="5961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82" y="393699"/>
            <a:ext cx="4147418" cy="584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9"/>
            <a:ext cx="5486400" cy="500062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75"/>
            <a:ext cx="9144000" cy="55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" y="283886"/>
            <a:ext cx="8141731" cy="58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74"/>
            <a:ext cx="9144000" cy="57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7" r:id="rId3"/>
    <p:sldLayoutId id="2147483661" r:id="rId4"/>
    <p:sldLayoutId id="2147483662" r:id="rId5"/>
    <p:sldLayoutId id="2147483653" r:id="rId6"/>
    <p:sldLayoutId id="2147483663" r:id="rId7"/>
    <p:sldLayoutId id="2147483664" r:id="rId8"/>
    <p:sldLayoutId id="2147483668" r:id="rId9"/>
    <p:sldLayoutId id="2147483665" r:id="rId10"/>
    <p:sldLayoutId id="2147483666" r:id="rId11"/>
    <p:sldLayoutId id="2147483667" r:id="rId12"/>
    <p:sldLayoutId id="214748366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5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3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70" y="433455"/>
            <a:ext cx="3707704" cy="5626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93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t="18232" r="22342" b="3269"/>
          <a:stretch/>
        </p:blipFill>
        <p:spPr bwMode="auto">
          <a:xfrm>
            <a:off x="827067" y="438412"/>
            <a:ext cx="3569567" cy="5060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18739" r="36084" b="1748"/>
          <a:stretch/>
        </p:blipFill>
        <p:spPr bwMode="auto">
          <a:xfrm>
            <a:off x="4791299" y="438412"/>
            <a:ext cx="3663769" cy="5060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5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18739" r="37650" b="1694"/>
          <a:stretch/>
        </p:blipFill>
        <p:spPr bwMode="auto">
          <a:xfrm>
            <a:off x="864295" y="828415"/>
            <a:ext cx="3256379" cy="47080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17799" r="37128" b="3189"/>
          <a:stretch/>
        </p:blipFill>
        <p:spPr bwMode="auto">
          <a:xfrm>
            <a:off x="4546615" y="828415"/>
            <a:ext cx="3369833" cy="470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0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14F0D-9AB8-0948-9CFD-7D62E43F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the Audience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6770508-CB50-F046-8856-C401C79293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929321"/>
            <a:ext cx="8229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9575" marR="0" lvl="0" indent="-396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How are you communicating the U=U message to the wider population and how effective has this been</a:t>
            </a: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500063" marR="0" lvl="0" indent="-5000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How do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 engage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 key population groups?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9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U=U</a:t>
            </a:r>
            <a:br>
              <a:rPr lang="en-GB" dirty="0"/>
            </a:br>
            <a:r>
              <a:rPr lang="en-GB" dirty="0"/>
              <a:t>Getting the message </a:t>
            </a:r>
            <a:br>
              <a:rPr lang="en-GB" dirty="0"/>
            </a:br>
            <a:r>
              <a:rPr lang="en-GB" dirty="0"/>
              <a:t>across to the public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 Green</a:t>
            </a:r>
          </a:p>
          <a:p>
            <a:r>
              <a:rPr lang="en-GB" dirty="0"/>
              <a:t>Terrence Higgins Trust</a:t>
            </a:r>
          </a:p>
        </p:txBody>
      </p:sp>
    </p:spTree>
    <p:extLst>
      <p:ext uri="{BB962C8B-B14F-4D97-AF65-F5344CB8AC3E}">
        <p14:creationId xmlns:p14="http://schemas.microsoft.com/office/powerpoint/2010/main" val="158393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40" y="1176447"/>
            <a:ext cx="6403994" cy="3696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46" y="1270175"/>
            <a:ext cx="3683953" cy="3564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37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72" y="731350"/>
            <a:ext cx="5975818" cy="4704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247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38" y="587721"/>
            <a:ext cx="3183964" cy="5199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72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15266" r="36061" b="2953"/>
          <a:stretch/>
        </p:blipFill>
        <p:spPr bwMode="auto">
          <a:xfrm>
            <a:off x="2635877" y="661585"/>
            <a:ext cx="3476824" cy="50628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7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8" y="723901"/>
            <a:ext cx="8642510" cy="4643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7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18" y="612775"/>
            <a:ext cx="6412223" cy="4830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84872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6057</TotalTime>
  <Words>34</Words>
  <Application>Microsoft Macintosh PowerPoint</Application>
  <PresentationFormat>On-screen Show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AIDS 2016_Template</vt:lpstr>
      <vt:lpstr>PowerPoint Presentation</vt:lpstr>
      <vt:lpstr>U=U Getting the message  across to the public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the Audience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Ian Green</cp:lastModifiedBy>
  <cp:revision>43</cp:revision>
  <cp:lastPrinted>2017-01-16T15:31:13Z</cp:lastPrinted>
  <dcterms:created xsi:type="dcterms:W3CDTF">2017-01-13T09:09:35Z</dcterms:created>
  <dcterms:modified xsi:type="dcterms:W3CDTF">2018-07-23T08:19:59Z</dcterms:modified>
</cp:coreProperties>
</file>